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3"/>
    <p:restoredTop sz="94706"/>
  </p:normalViewPr>
  <p:slideViewPr>
    <p:cSldViewPr snapToGrid="0" snapToObjects="1">
      <p:cViewPr varScale="1">
        <p:scale>
          <a:sx n="67" d="100"/>
          <a:sy n="67" d="100"/>
        </p:scale>
        <p:origin x="176" y="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Dockers</a:t>
            </a:r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156117" y="1792223"/>
            <a:ext cx="8756148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as a client-server system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daemon (engine) runs on a host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CLI is the client app</a:t>
            </a:r>
          </a:p>
          <a:p>
            <a:pPr lvl="2"/>
            <a:r>
              <a:rPr lang="en-US" dirty="0" smtClean="0"/>
              <a:t>Takes user input and sends it to the daemon</a:t>
            </a:r>
          </a:p>
          <a:p>
            <a:pPr lvl="2"/>
            <a:r>
              <a:rPr lang="en-US" dirty="0" smtClean="0"/>
              <a:t>CLI can run on the host or a different </a:t>
            </a:r>
            <a:r>
              <a:rPr lang="en-US" dirty="0" smtClean="0"/>
              <a:t>machine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machine running containers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/>
              <a:t>busybox</a:t>
            </a:r>
            <a:r>
              <a:rPr lang="en-US" dirty="0" smtClean="0"/>
              <a:t> image (very small embedded system)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(daemon) flag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 smtClean="0"/>
              <a:t>: more graceful shutdown via TERM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kill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</a:t>
            </a:r>
            <a:r>
              <a:rPr lang="en-US" smtClean="0"/>
              <a:t>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Registry.example.com:5000/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</a:t>
            </a:r>
          </a:p>
          <a:p>
            <a:pPr lvl="1"/>
            <a:r>
              <a:rPr lang="en-US" dirty="0" smtClean="0"/>
              <a:t>Different version of application servers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dirty="0" smtClean="0"/>
              <a:t>Does not automatically make the ports available to the host at runtime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–P 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</a:t>
            </a:r>
          </a:p>
          <a:p>
            <a:pPr lvl="1"/>
            <a:r>
              <a:rPr lang="en-US" dirty="0" smtClean="0"/>
              <a:t>Connected to Docker bridge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www: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build: 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volumes: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.:/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ports: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- 8000:8000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3363</Words>
  <Application>Microsoft Macintosh PowerPoint</Application>
  <PresentationFormat>On-screen Show (4:3)</PresentationFormat>
  <Paragraphs>716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11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84</cp:revision>
  <dcterms:created xsi:type="dcterms:W3CDTF">2016-04-27T16:52:20Z</dcterms:created>
  <dcterms:modified xsi:type="dcterms:W3CDTF">2016-09-05T21:38:14Z</dcterms:modified>
</cp:coreProperties>
</file>